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>
            <a:alphaModFix amt="95000"/>
          </a:blip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>
            <a:alphaModFix amt="35000"/>
          </a:blip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Evgenia</cp:lastModifiedBy>
  <cp:revision>2</cp:revision>
  <dcterms:created xsi:type="dcterms:W3CDTF">2024-08-20T17:05:32Z</dcterms:created>
  <dcterms:modified xsi:type="dcterms:W3CDTF">2024-08-20T17:31:03Z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1049-12.2.0.17562</vt:lpwstr>
  </property>
  <property fmtid="{D5CDD505-2E9C-101B-9397-08002B2CF9AE}" pid="3" name="ICV">
    <vt:lpwstr>042B0FF077AC410E8C5524521446B6C7_11</vt:lpwstr>
  </property>
</Properties>
</file>